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image" ContentType="image/unknown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9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4" r:id="rId5"/>
    <p:sldId id="266" r:id="rId6"/>
    <p:sldId id="268" r:id="rId7"/>
    <p:sldId id="270" r:id="rId8"/>
  </p:sldIdLst>
  <p:sldSz cx="12319000" cy="92456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/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presProps" Target="presProps.xml" /><Relationship Id="rId11" Type="http://schemas.openxmlformats.org/officeDocument/2006/relationships/viewProps" Target="viewProps.xml" /><Relationship Id="rId12" Type="http://schemas.openxmlformats.org/officeDocument/2006/relationships/theme" Target="theme/theme1.xml" /><Relationship Id="rId13" Type="http://schemas.openxmlformats.org/officeDocument/2006/relationships/tableStyles" Target="tableStyles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tags" Target="tags/tag1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8FF46-393E-4566-95CB-7860A6E7C72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B25FB4-8362-40E2-BA62-818A1356C4A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EE6CC7-FB67-4AF9-9E1C-B4167FC1B7F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B7FF20-5651-4E70-9B60-6B14237FB87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2EE648-7C39-423A-B83F-7C1A75C1CA2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663F277-879B-416B-9056-DE0A0559D02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30D954F-B911-4815-85F5-888C6431B03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B3B76D5-6A7F-4981-AEB6-B348CB418C6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62E43DA-CF16-433F-BFD0-D3F45D34DD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A998346-EF65-407D-9EDE-D7A6B059139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7D60C8F-897F-4A52-90F5-E6DEA3A0658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Relationship Id="rId3" Type="http://schemas.openxmlformats.org/officeDocument/2006/relationships/image" Target="../media/image5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Relationship Id="rId3" Type="http://schemas.openxmlformats.org/officeDocument/2006/relationships/image" Target="../media/image10.png" /><Relationship Id="rId4" Type="http://schemas.openxmlformats.org/officeDocument/2006/relationships/image" Target="../media/image11.png" /><Relationship Id="rId5" Type="http://schemas.openxmlformats.org/officeDocument/2006/relationships/image" Target="../media/image12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Relationship Id="rId3" Type="http://schemas.openxmlformats.org/officeDocument/2006/relationships/image" Target="../media/image14.png" /><Relationship Id="rId4" Type="http://schemas.openxmlformats.org/officeDocument/2006/relationships/image" Target="../media/image15.png" /><Relationship Id="rId5" Type="http://schemas.openxmlformats.org/officeDocument/2006/relationships/image" Target="../media/image16.png" /><Relationship Id="rId6" Type="http://schemas.openxmlformats.org/officeDocument/2006/relationships/image" Target="../media/image1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8.png" /><Relationship Id="rId3" Type="http://schemas.openxmlformats.org/officeDocument/2006/relationships/image" Target="../media/image19.png" /><Relationship Id="rId4" Type="http://schemas.openxmlformats.org/officeDocument/2006/relationships/image" Target="../media/image20.png" /><Relationship Id="rId5" Type="http://schemas.openxmlformats.org/officeDocument/2006/relationships/image" Target="../media/image2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2.image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85" y="0"/>
            <a:ext cx="11579860" cy="151011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84785" y="2265172"/>
            <a:ext cx="6754918" cy="528540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939703" y="2265172"/>
            <a:ext cx="4824942" cy="528540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149773" y="92456"/>
            <a:ext cx="10614871" cy="151011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492221" y="1602571"/>
            <a:ext cx="1929977" cy="302022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667279" y="92456"/>
            <a:ext cx="5307436" cy="906068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974714" y="92456"/>
            <a:ext cx="5789930" cy="45303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5974714" y="4622800"/>
            <a:ext cx="5789930" cy="4530344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667279" y="92456"/>
            <a:ext cx="5307436" cy="679551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974714" y="847514"/>
            <a:ext cx="5789930" cy="604045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67279" y="6887972"/>
            <a:ext cx="1929977" cy="226517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2597256" y="6887972"/>
            <a:ext cx="8202400" cy="226517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667279" y="92456"/>
            <a:ext cx="5307436" cy="528540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974714" y="847513"/>
            <a:ext cx="5789930" cy="45303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67279" y="5377857"/>
            <a:ext cx="6272424" cy="377528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6939703" y="5377857"/>
            <a:ext cx="3377459" cy="151011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939703" y="6887972"/>
            <a:ext cx="4824942" cy="226517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667279" y="92456"/>
            <a:ext cx="5307436" cy="528540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974714" y="847513"/>
            <a:ext cx="5789930" cy="45303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67279" y="5377857"/>
            <a:ext cx="5307436" cy="377528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5974715" y="5377857"/>
            <a:ext cx="4824942" cy="3775287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667279" y="847513"/>
            <a:ext cx="11097365" cy="8305631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9.09.14"/>
  <p:tag name="AS_TITLE" val="Aspose.Slides for .NET 4.0 Client Profile"/>
  <p:tag name="AS_VERSION" val="19.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7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10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2023-09-06T12:18:39.756</cp:lastPrinted>
  <dcterms:created xsi:type="dcterms:W3CDTF">2023-09-06T06:48:39Z</dcterms:created>
  <dcterms:modified xsi:type="dcterms:W3CDTF">2023-09-06T06:48:41Z</dcterms:modified>
</cp:coreProperties>
</file>